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0_B6660FCC.xml" ContentType="application/vnd.ms-powerpoint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588705-86F0-30E4-1708-19250D0E95D7}" name="Krista Meckelborg" initials="KM" userId="S::krista.meckelborg@truenorthmortgage.ca::05cec9a2-9c10-47bd-aa8d-f94c720349e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>
        <p:scale>
          <a:sx n="81" d="100"/>
          <a:sy n="81" d="100"/>
        </p:scale>
        <p:origin x="1088" y="10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Sales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DCD-ED40-AA55-646232D8FF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CD-ED40-AA55-646232D8FF4A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C0-9E4E-96AE-3A378E817F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C0-9E4E-96AE-3A378E817F5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C0-9E4E-96AE-3A378E817F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70514288"/>
        <c:axId val="1270763456"/>
      </c:barChart>
      <c:catAx>
        <c:axId val="127051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0763456"/>
        <c:crosses val="autoZero"/>
        <c:auto val="1"/>
        <c:lblAlgn val="ctr"/>
        <c:lblOffset val="100"/>
        <c:noMultiLvlLbl val="0"/>
      </c:catAx>
      <c:valAx>
        <c:axId val="1270763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0514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00_B6660FC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6364B7B-1BCD-CB45-8C3D-F8AEBD76CF7B}" authorId="{5B588705-86F0-30E4-1708-19250D0E95D7}" created="2024-06-04T21:12:47.072">
    <pc:sldMkLst xmlns:pc="http://schemas.microsoft.com/office/powerpoint/2013/main/command">
      <pc:docMk/>
      <pc:sldMk cId="3060142028" sldId="256"/>
    </pc:sldMkLst>
    <p188:txBody>
      <a:bodyPr/>
      <a:lstStyle/>
      <a:p>
        <a:r>
          <a:rPr lang="en-US"/>
          <a:t>Please note: the Gilroy font family will need to be downloaded to access and edit this document. You can download this at https://truenorthmortgage.imgix.net/images/Brand-Logos.zip</a:t>
        </a:r>
      </a:p>
    </p188:txBody>
  </p188:cm>
  <p188:cm id="{0DF7D17C-DE33-F546-8CF1-34083AE8D362}" authorId="{5B588705-86F0-30E4-1708-19250D0E95D7}" created="2024-06-04T21:14:29.757">
    <pc:sldMkLst xmlns:pc="http://schemas.microsoft.com/office/powerpoint/2013/main/command">
      <pc:docMk/>
      <pc:sldMk cId="3060142028" sldId="256"/>
    </pc:sldMkLst>
    <p188:txBody>
      <a:bodyPr/>
      <a:lstStyle/>
      <a:p>
        <a:r>
          <a:rPr lang="en-US"/>
          <a:t>I’m happy to create a customized, branded presentation for you, at any time! Please reach out with the content information and timeline, and I’ll be happy to assist. :)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DAB18-9637-FC44-BFC3-F31F57EAC8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75EB7-E828-164C-BBE0-431C9EBB9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69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875EB7-E828-164C-BBE0-431C9EBB93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83D02-2995-938D-D755-12703684E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056EC8-DBB4-0760-9B0B-299224DCDE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C7DF73-10B6-BBC9-3BEF-E93D7FDF2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A069C-2AD4-EF09-0449-7DB60BFC2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44CC8-BD4A-BBDE-A4E3-6450A57A7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185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8364A-66B1-B505-CD6F-120932E5C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97814E-CE3C-42B6-5941-FEBFFB6845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6131C-6A64-EF5E-95DC-2BFF15F90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D6A7C-BDBA-6A89-ACCD-FC58676F7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F6BF-0DD4-91B0-0345-2AFFEED1C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06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77FD2D-E454-0B1D-BC58-3F2D824EE2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786131-0877-58E4-6DCB-9B42D52F6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9048A-7E78-1E62-222D-674F2BE8C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1A0077-BF38-879D-4DB8-04F72E5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21169E-E795-FD27-D6B2-F03388437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92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9EF75-F543-C78A-988E-47E4767E0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A635F-36C6-82F4-09E8-F5D03F70E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D2EBA0-97D3-F969-547A-2EDCFD2FC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51C78-2DA9-15B4-8F83-B232B19F3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570E4-838B-D0B6-0415-D6F1E3318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625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29AFB-5C3F-A6D1-76C2-3409407D5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6C9CB-CC2D-F2E3-402C-18394AC00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33C377-1526-AA64-FFDC-710C4C1F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DD75A-279A-DEBE-6F71-4ADB97D62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6E24AA-6FF7-A676-DBD3-C34530FA8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9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93E8D-AB89-27F7-3018-A7B1CD28A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DA084-5C5F-BF72-45A0-44BF29F553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2BB8F4-6E86-5013-3C26-59818B722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7672E4-172E-BFDA-A47A-FF6BD293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3ECDD2-D1E2-1C67-1CEF-F068D5107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C209C7-52BE-1579-DB89-B89CF60D5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810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150D8-E9BE-78BF-D3D0-DB8E86A4D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33EE47-2B4A-C7CA-D8E6-66BCF7F53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3FC5DB-2E81-76CE-A2B6-447C5A6DA9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09FDD7-F00F-14A3-DF7A-76A0D6BA41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971DC5-2C5C-5836-339C-9E14AB2A78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FD8B64-1D13-AC2E-84E3-04616DC75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DEE45B-4EEE-90AF-2FBE-16CCC974B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E9F9C8-5C52-CD15-3591-88511EE3E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96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666CF-5934-BFE0-4BFB-7DCEE51A5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1C97CC-F479-84FA-524F-6BED31720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AFEEE3-CF9B-DB83-A7B2-99AE84908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78A7D5-9513-4656-344F-70835184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80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C62678-3AB1-EA57-7039-AD43B3332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5F620E-C1E5-1E19-6B1D-9979EC3D4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53ACA2-0B9F-EEAE-27D4-614EF7D98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716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0B54-DFED-7F87-00F4-2AD8637FE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E3B79-62B5-69AD-1B75-B99793330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D81C6F-D1EA-CBEE-20E9-4AEAF83F0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404A8B-522A-C98A-D8A4-D4AA42594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F66526-C179-F9B9-CFD3-9A470A944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681DA-A46F-694C-7C3B-88F4700CB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64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D08C4-6DD6-C8DD-886F-93061237B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9AF70A-4220-8946-0AA9-1EC63B2635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A7D3C-832E-0FDC-3181-39540ACCA9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357702-7D03-C3DF-1EB3-C03736A6E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E7236-2D49-0746-83D8-3B56FE03B188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826695-E918-A292-6E6F-7AD01BA69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F436FA-FC41-D742-D373-53B7A52CF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D91F-E4C5-544B-BB69-6FD713F21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4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E5CD4F-E25F-D5C4-FBAB-59C6864CB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53705C-0ED7-C8E8-029E-1DE34EFDB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06687E-FFA3-7844-4E31-1243B7263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Gilroy" pitchFamily="2" charset="77"/>
              </a:defRPr>
            </a:lvl1pPr>
          </a:lstStyle>
          <a:p>
            <a:fld id="{181E7236-2D49-0746-83D8-3B56FE03B188}" type="datetimeFigureOut">
              <a:rPr lang="en-US" smtClean="0"/>
              <a:pPr/>
              <a:t>6/4/24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E113FF-1704-B476-C9F5-2E97B688FF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Gilroy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25437-C273-5BB0-8434-A4939BB8DC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Gilroy" pitchFamily="2" charset="77"/>
              </a:defRPr>
            </a:lvl1pPr>
          </a:lstStyle>
          <a:p>
            <a:fld id="{DD7CD91F-E4C5-544B-BB69-6FD713F21D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786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Gilroy Ligh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Gilroy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ilroy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lroy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lroy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lroy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0_B6660FCC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55ABE-1EED-2D8D-9F49-BBC1F174CA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Gilroy Black" pitchFamily="2" charset="77"/>
              </a:rPr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952E77-F1F7-4298-3192-035FB747E5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Subtitle or description here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24C6209-F098-22E6-6B2F-E8871AE800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5402" y="5129212"/>
            <a:ext cx="2301195" cy="44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4202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CC806-68A4-46EF-9264-56270EA08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Gilroy Black" pitchFamily="2" charset="77"/>
              </a:rPr>
              <a:t>Section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33481-C040-3A45-380E-6DBBF1EE8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Subtitle or description here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6CA2A45-3602-2C68-5954-8D12FC69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749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8AFB5-5B26-56D4-06CA-68BDA14D2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Gilroy ExtraBold" pitchFamily="2" charset="77"/>
              </a:rPr>
              <a:t>Slide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0E2241-9FE9-F2F6-1B95-58997BD74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Lorem ipsum dolor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sed do </a:t>
            </a:r>
            <a:r>
              <a:rPr lang="en-CA" dirty="0" err="1"/>
              <a:t>eiusmod</a:t>
            </a:r>
            <a:r>
              <a:rPr lang="en-CA" dirty="0"/>
              <a:t> </a:t>
            </a:r>
            <a:r>
              <a:rPr lang="en-CA" dirty="0" err="1"/>
              <a:t>tempor</a:t>
            </a:r>
            <a:r>
              <a:rPr lang="en-CA" dirty="0"/>
              <a:t> </a:t>
            </a:r>
            <a:r>
              <a:rPr lang="en-CA" dirty="0" err="1"/>
              <a:t>incididunt</a:t>
            </a:r>
            <a:r>
              <a:rPr lang="en-CA" dirty="0"/>
              <a:t> </a:t>
            </a:r>
            <a:r>
              <a:rPr lang="en-CA" dirty="0" err="1"/>
              <a:t>ut</a:t>
            </a:r>
            <a:r>
              <a:rPr lang="en-CA" dirty="0"/>
              <a:t> labore et dolore magna </a:t>
            </a:r>
            <a:r>
              <a:rPr lang="en-CA" dirty="0" err="1"/>
              <a:t>aliqua</a:t>
            </a:r>
            <a:r>
              <a:rPr lang="en-CA" dirty="0"/>
              <a:t>. Ut </a:t>
            </a:r>
            <a:r>
              <a:rPr lang="en-CA" dirty="0" err="1"/>
              <a:t>enim</a:t>
            </a:r>
            <a:r>
              <a:rPr lang="en-CA" dirty="0"/>
              <a:t> ad minim </a:t>
            </a:r>
            <a:r>
              <a:rPr lang="en-CA" dirty="0" err="1"/>
              <a:t>veniam</a:t>
            </a:r>
            <a:r>
              <a:rPr lang="en-CA" dirty="0"/>
              <a:t>, </a:t>
            </a:r>
            <a:r>
              <a:rPr lang="en-CA" dirty="0" err="1"/>
              <a:t>quis</a:t>
            </a:r>
            <a:r>
              <a:rPr lang="en-CA" dirty="0"/>
              <a:t> </a:t>
            </a:r>
            <a:r>
              <a:rPr lang="en-CA" dirty="0" err="1"/>
              <a:t>nostrud</a:t>
            </a:r>
            <a:r>
              <a:rPr lang="en-CA" dirty="0"/>
              <a:t> exercitation </a:t>
            </a:r>
            <a:r>
              <a:rPr lang="en-CA" dirty="0" err="1"/>
              <a:t>ullamco</a:t>
            </a:r>
            <a:r>
              <a:rPr lang="en-CA" dirty="0"/>
              <a:t> </a:t>
            </a:r>
            <a:r>
              <a:rPr lang="en-CA" dirty="0" err="1"/>
              <a:t>laboris</a:t>
            </a:r>
            <a:r>
              <a:rPr lang="en-CA" dirty="0"/>
              <a:t> nisi </a:t>
            </a:r>
            <a:r>
              <a:rPr lang="en-CA" dirty="0" err="1"/>
              <a:t>ut</a:t>
            </a:r>
            <a:r>
              <a:rPr lang="en-CA" dirty="0"/>
              <a:t> </a:t>
            </a:r>
            <a:r>
              <a:rPr lang="en-CA" dirty="0" err="1"/>
              <a:t>aliquip</a:t>
            </a:r>
            <a:r>
              <a:rPr lang="en-CA" dirty="0"/>
              <a:t> ex </a:t>
            </a:r>
            <a:r>
              <a:rPr lang="en-CA" dirty="0" err="1"/>
              <a:t>ea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consequat</a:t>
            </a:r>
            <a:r>
              <a:rPr lang="en-CA" dirty="0"/>
              <a:t>. Duis </a:t>
            </a:r>
            <a:r>
              <a:rPr lang="en-CA" dirty="0" err="1"/>
              <a:t>aute</a:t>
            </a:r>
            <a:r>
              <a:rPr lang="en-CA" dirty="0"/>
              <a:t> </a:t>
            </a:r>
            <a:r>
              <a:rPr lang="en-CA" dirty="0" err="1"/>
              <a:t>irure</a:t>
            </a:r>
            <a:r>
              <a:rPr lang="en-CA" dirty="0"/>
              <a:t> dolor in </a:t>
            </a:r>
            <a:r>
              <a:rPr lang="en-CA" dirty="0" err="1"/>
              <a:t>reprehenderit</a:t>
            </a:r>
            <a:r>
              <a:rPr lang="en-CA" dirty="0"/>
              <a:t> in </a:t>
            </a:r>
            <a:r>
              <a:rPr lang="en-CA" dirty="0" err="1"/>
              <a:t>voluptate</a:t>
            </a:r>
            <a:r>
              <a:rPr lang="en-CA" dirty="0"/>
              <a:t> </a:t>
            </a:r>
            <a:r>
              <a:rPr lang="en-CA" dirty="0" err="1"/>
              <a:t>velit</a:t>
            </a:r>
            <a:r>
              <a:rPr lang="en-CA" dirty="0"/>
              <a:t> </a:t>
            </a:r>
            <a:r>
              <a:rPr lang="en-CA" dirty="0" err="1"/>
              <a:t>esse</a:t>
            </a:r>
            <a:r>
              <a:rPr lang="en-CA" dirty="0"/>
              <a:t> </a:t>
            </a:r>
            <a:r>
              <a:rPr lang="en-CA" dirty="0" err="1"/>
              <a:t>cillum</a:t>
            </a:r>
            <a:r>
              <a:rPr lang="en-CA" dirty="0"/>
              <a:t> dolore </a:t>
            </a:r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fugiat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 </a:t>
            </a:r>
            <a:r>
              <a:rPr lang="en-CA" dirty="0" err="1"/>
              <a:t>pariatur</a:t>
            </a:r>
            <a:r>
              <a:rPr lang="en-CA" dirty="0"/>
              <a:t>. </a:t>
            </a:r>
            <a:r>
              <a:rPr lang="en-CA" dirty="0" err="1"/>
              <a:t>Excepteur</a:t>
            </a:r>
            <a:r>
              <a:rPr lang="en-CA" dirty="0"/>
              <a:t> </a:t>
            </a:r>
            <a:r>
              <a:rPr lang="en-CA" dirty="0" err="1"/>
              <a:t>sint</a:t>
            </a:r>
            <a:r>
              <a:rPr lang="en-CA" dirty="0"/>
              <a:t> </a:t>
            </a:r>
            <a:r>
              <a:rPr lang="en-CA" dirty="0" err="1"/>
              <a:t>occaecat</a:t>
            </a:r>
            <a:r>
              <a:rPr lang="en-CA" dirty="0"/>
              <a:t> </a:t>
            </a:r>
            <a:r>
              <a:rPr lang="en-CA" dirty="0" err="1"/>
              <a:t>cupidatat</a:t>
            </a:r>
            <a:r>
              <a:rPr lang="en-CA" dirty="0"/>
              <a:t> non </a:t>
            </a:r>
            <a:r>
              <a:rPr lang="en-CA" dirty="0" err="1"/>
              <a:t>proident</a:t>
            </a:r>
            <a:r>
              <a:rPr lang="en-CA" dirty="0"/>
              <a:t>, sunt in culpa qui </a:t>
            </a:r>
            <a:r>
              <a:rPr lang="en-CA" dirty="0" err="1"/>
              <a:t>officia</a:t>
            </a:r>
            <a:r>
              <a:rPr lang="en-CA" dirty="0"/>
              <a:t> </a:t>
            </a:r>
            <a:r>
              <a:rPr lang="en-CA" dirty="0" err="1"/>
              <a:t>deserunt</a:t>
            </a:r>
            <a:r>
              <a:rPr lang="en-CA" dirty="0"/>
              <a:t> </a:t>
            </a:r>
            <a:r>
              <a:rPr lang="en-CA" dirty="0" err="1"/>
              <a:t>mollit</a:t>
            </a:r>
            <a:r>
              <a:rPr lang="en-CA" dirty="0"/>
              <a:t> </a:t>
            </a:r>
            <a:r>
              <a:rPr lang="en-CA" dirty="0" err="1"/>
              <a:t>anim</a:t>
            </a:r>
            <a:r>
              <a:rPr lang="en-CA" dirty="0"/>
              <a:t> id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laborum</a:t>
            </a:r>
            <a:r>
              <a:rPr lang="en-CA" dirty="0"/>
              <a:t>.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FC9A0C1-453A-30E3-E54C-FE1D029F0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659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ED6C3-C2D3-984F-49BE-EDF566630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Gilroy ExtraBold" pitchFamily="2" charset="77"/>
              </a:rPr>
              <a:t>Slide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9D6DD-4132-8D4C-3C80-BFDBB5A1A1A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CA" dirty="0"/>
              <a:t>Lorem ipsum dolor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sed do </a:t>
            </a:r>
            <a:r>
              <a:rPr lang="en-CA" dirty="0" err="1"/>
              <a:t>eiusmod</a:t>
            </a:r>
            <a:r>
              <a:rPr lang="en-CA" dirty="0"/>
              <a:t> </a:t>
            </a:r>
            <a:r>
              <a:rPr lang="en-CA" dirty="0" err="1"/>
              <a:t>tempor</a:t>
            </a:r>
            <a:r>
              <a:rPr lang="en-CA" dirty="0"/>
              <a:t> </a:t>
            </a:r>
            <a:r>
              <a:rPr lang="en-CA" dirty="0" err="1"/>
              <a:t>incididunt</a:t>
            </a:r>
            <a:r>
              <a:rPr lang="en-CA" dirty="0"/>
              <a:t> </a:t>
            </a:r>
            <a:r>
              <a:rPr lang="en-CA" dirty="0" err="1"/>
              <a:t>ut</a:t>
            </a:r>
            <a:r>
              <a:rPr lang="en-CA" dirty="0"/>
              <a:t> labore et dolore magna </a:t>
            </a:r>
            <a:r>
              <a:rPr lang="en-CA" dirty="0" err="1"/>
              <a:t>aliqua</a:t>
            </a:r>
            <a:r>
              <a:rPr lang="en-CA" dirty="0"/>
              <a:t>. Ut </a:t>
            </a:r>
            <a:r>
              <a:rPr lang="en-CA" dirty="0" err="1"/>
              <a:t>enim</a:t>
            </a:r>
            <a:r>
              <a:rPr lang="en-CA" dirty="0"/>
              <a:t> ad minim </a:t>
            </a:r>
            <a:r>
              <a:rPr lang="en-CA" dirty="0" err="1"/>
              <a:t>veniam</a:t>
            </a:r>
            <a:r>
              <a:rPr lang="en-CA" dirty="0"/>
              <a:t>, </a:t>
            </a:r>
            <a:r>
              <a:rPr lang="en-CA" dirty="0" err="1"/>
              <a:t>quis</a:t>
            </a:r>
            <a:r>
              <a:rPr lang="en-CA" dirty="0"/>
              <a:t> </a:t>
            </a:r>
            <a:r>
              <a:rPr lang="en-CA" dirty="0" err="1"/>
              <a:t>nostrud</a:t>
            </a:r>
            <a:r>
              <a:rPr lang="en-CA" dirty="0"/>
              <a:t> exercitation </a:t>
            </a:r>
            <a:r>
              <a:rPr lang="en-CA" dirty="0" err="1"/>
              <a:t>ullamco</a:t>
            </a:r>
            <a:r>
              <a:rPr lang="en-CA" dirty="0"/>
              <a:t> </a:t>
            </a:r>
            <a:r>
              <a:rPr lang="en-CA" dirty="0" err="1"/>
              <a:t>laboris</a:t>
            </a:r>
            <a:r>
              <a:rPr lang="en-CA" dirty="0"/>
              <a:t> nisi </a:t>
            </a:r>
            <a:r>
              <a:rPr lang="en-CA" dirty="0" err="1"/>
              <a:t>ut</a:t>
            </a:r>
            <a:r>
              <a:rPr lang="en-CA" dirty="0"/>
              <a:t> </a:t>
            </a:r>
            <a:r>
              <a:rPr lang="en-CA" dirty="0" err="1"/>
              <a:t>aliquip</a:t>
            </a:r>
            <a:r>
              <a:rPr lang="en-CA" dirty="0"/>
              <a:t> ex </a:t>
            </a:r>
            <a:r>
              <a:rPr lang="en-CA" dirty="0" err="1"/>
              <a:t>ea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consequat</a:t>
            </a:r>
            <a:r>
              <a:rPr lang="en-CA" dirty="0"/>
              <a:t>. Duis </a:t>
            </a:r>
            <a:r>
              <a:rPr lang="en-CA" dirty="0" err="1"/>
              <a:t>aute</a:t>
            </a:r>
            <a:r>
              <a:rPr lang="en-CA" dirty="0"/>
              <a:t> </a:t>
            </a:r>
            <a:r>
              <a:rPr lang="en-CA" dirty="0" err="1"/>
              <a:t>irure</a:t>
            </a:r>
            <a:r>
              <a:rPr lang="en-CA" dirty="0"/>
              <a:t> dolor in </a:t>
            </a:r>
            <a:r>
              <a:rPr lang="en-CA" dirty="0" err="1"/>
              <a:t>reprehenderit</a:t>
            </a:r>
            <a:r>
              <a:rPr lang="en-CA" dirty="0"/>
              <a:t> in </a:t>
            </a:r>
            <a:r>
              <a:rPr lang="en-CA" dirty="0" err="1"/>
              <a:t>voluptate</a:t>
            </a:r>
            <a:r>
              <a:rPr lang="en-CA" dirty="0"/>
              <a:t> </a:t>
            </a:r>
            <a:r>
              <a:rPr lang="en-CA" dirty="0" err="1"/>
              <a:t>velit</a:t>
            </a:r>
            <a:r>
              <a:rPr lang="en-CA" dirty="0"/>
              <a:t> </a:t>
            </a:r>
            <a:r>
              <a:rPr lang="en-CA" dirty="0" err="1"/>
              <a:t>esse</a:t>
            </a:r>
            <a:r>
              <a:rPr lang="en-CA" dirty="0"/>
              <a:t> </a:t>
            </a:r>
            <a:r>
              <a:rPr lang="en-CA" dirty="0" err="1"/>
              <a:t>cillum</a:t>
            </a:r>
            <a:r>
              <a:rPr lang="en-CA" dirty="0"/>
              <a:t> dolore </a:t>
            </a:r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fugiat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 </a:t>
            </a:r>
            <a:r>
              <a:rPr lang="en-CA" dirty="0" err="1"/>
              <a:t>pariatur</a:t>
            </a:r>
            <a:r>
              <a:rPr lang="en-CA" dirty="0"/>
              <a:t>. </a:t>
            </a:r>
            <a:r>
              <a:rPr lang="en-CA" dirty="0" err="1"/>
              <a:t>Excepteur</a:t>
            </a:r>
            <a:r>
              <a:rPr lang="en-CA" dirty="0"/>
              <a:t> </a:t>
            </a:r>
            <a:r>
              <a:rPr lang="en-CA" dirty="0" err="1"/>
              <a:t>sint</a:t>
            </a:r>
            <a:r>
              <a:rPr lang="en-CA" dirty="0"/>
              <a:t> </a:t>
            </a:r>
            <a:r>
              <a:rPr lang="en-CA" dirty="0" err="1"/>
              <a:t>occaecat</a:t>
            </a:r>
            <a:r>
              <a:rPr lang="en-CA" dirty="0"/>
              <a:t> </a:t>
            </a:r>
            <a:r>
              <a:rPr lang="en-CA" dirty="0" err="1"/>
              <a:t>cupidatat</a:t>
            </a:r>
            <a:r>
              <a:rPr lang="en-CA" dirty="0"/>
              <a:t> non </a:t>
            </a:r>
            <a:r>
              <a:rPr lang="en-CA" dirty="0" err="1"/>
              <a:t>proident</a:t>
            </a:r>
            <a:r>
              <a:rPr lang="en-CA" dirty="0"/>
              <a:t>, sunt in culpa qui </a:t>
            </a:r>
            <a:r>
              <a:rPr lang="en-CA" dirty="0" err="1"/>
              <a:t>officia</a:t>
            </a:r>
            <a:r>
              <a:rPr lang="en-CA" dirty="0"/>
              <a:t> </a:t>
            </a:r>
            <a:r>
              <a:rPr lang="en-CA" dirty="0" err="1"/>
              <a:t>deserunt</a:t>
            </a:r>
            <a:r>
              <a:rPr lang="en-CA" dirty="0"/>
              <a:t> </a:t>
            </a:r>
            <a:r>
              <a:rPr lang="en-CA" dirty="0" err="1"/>
              <a:t>mollit</a:t>
            </a:r>
            <a:r>
              <a:rPr lang="en-CA" dirty="0"/>
              <a:t> </a:t>
            </a:r>
            <a:r>
              <a:rPr lang="en-CA" dirty="0" err="1"/>
              <a:t>anim</a:t>
            </a:r>
            <a:r>
              <a:rPr lang="en-CA" dirty="0"/>
              <a:t> id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laborum</a:t>
            </a:r>
            <a:r>
              <a:rPr lang="en-CA" dirty="0"/>
              <a:t>.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81A31C-2B54-1BE9-BFD2-9968DD95FAA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CA" dirty="0"/>
              <a:t>Lorem ipsum dolor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sed do </a:t>
            </a:r>
            <a:r>
              <a:rPr lang="en-CA" dirty="0" err="1"/>
              <a:t>eiusmod</a:t>
            </a:r>
            <a:r>
              <a:rPr lang="en-CA" dirty="0"/>
              <a:t> </a:t>
            </a:r>
            <a:r>
              <a:rPr lang="en-CA" dirty="0" err="1"/>
              <a:t>tempor</a:t>
            </a:r>
            <a:r>
              <a:rPr lang="en-CA" dirty="0"/>
              <a:t> </a:t>
            </a:r>
            <a:r>
              <a:rPr lang="en-CA" dirty="0" err="1"/>
              <a:t>incididunt</a:t>
            </a:r>
            <a:r>
              <a:rPr lang="en-CA" dirty="0"/>
              <a:t> </a:t>
            </a:r>
            <a:r>
              <a:rPr lang="en-CA" dirty="0" err="1"/>
              <a:t>ut</a:t>
            </a:r>
            <a:r>
              <a:rPr lang="en-CA" dirty="0"/>
              <a:t> labore et dolore magna </a:t>
            </a:r>
            <a:r>
              <a:rPr lang="en-CA" dirty="0" err="1"/>
              <a:t>aliqua</a:t>
            </a:r>
            <a:r>
              <a:rPr lang="en-CA" dirty="0"/>
              <a:t>. Ut </a:t>
            </a:r>
            <a:r>
              <a:rPr lang="en-CA" dirty="0" err="1"/>
              <a:t>enim</a:t>
            </a:r>
            <a:r>
              <a:rPr lang="en-CA" dirty="0"/>
              <a:t> ad minim </a:t>
            </a:r>
            <a:r>
              <a:rPr lang="en-CA" dirty="0" err="1"/>
              <a:t>veniam</a:t>
            </a:r>
            <a:r>
              <a:rPr lang="en-CA" dirty="0"/>
              <a:t>, </a:t>
            </a:r>
            <a:r>
              <a:rPr lang="en-CA" dirty="0" err="1"/>
              <a:t>quis</a:t>
            </a:r>
            <a:r>
              <a:rPr lang="en-CA" dirty="0"/>
              <a:t> </a:t>
            </a:r>
            <a:r>
              <a:rPr lang="en-CA" dirty="0" err="1"/>
              <a:t>nostrud</a:t>
            </a:r>
            <a:r>
              <a:rPr lang="en-CA" dirty="0"/>
              <a:t> exercitation </a:t>
            </a:r>
            <a:r>
              <a:rPr lang="en-CA" dirty="0" err="1"/>
              <a:t>ullamco</a:t>
            </a:r>
            <a:r>
              <a:rPr lang="en-CA" dirty="0"/>
              <a:t> </a:t>
            </a:r>
            <a:r>
              <a:rPr lang="en-CA" dirty="0" err="1"/>
              <a:t>laboris</a:t>
            </a:r>
            <a:r>
              <a:rPr lang="en-CA" dirty="0"/>
              <a:t> nisi </a:t>
            </a:r>
            <a:r>
              <a:rPr lang="en-CA" dirty="0" err="1"/>
              <a:t>ut</a:t>
            </a:r>
            <a:r>
              <a:rPr lang="en-CA" dirty="0"/>
              <a:t> </a:t>
            </a:r>
            <a:r>
              <a:rPr lang="en-CA" dirty="0" err="1"/>
              <a:t>aliquip</a:t>
            </a:r>
            <a:r>
              <a:rPr lang="en-CA" dirty="0"/>
              <a:t> ex </a:t>
            </a:r>
            <a:r>
              <a:rPr lang="en-CA" dirty="0" err="1"/>
              <a:t>ea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consequat</a:t>
            </a:r>
            <a:r>
              <a:rPr lang="en-CA" dirty="0"/>
              <a:t>. Duis </a:t>
            </a:r>
            <a:r>
              <a:rPr lang="en-CA" dirty="0" err="1"/>
              <a:t>aute</a:t>
            </a:r>
            <a:r>
              <a:rPr lang="en-CA" dirty="0"/>
              <a:t> </a:t>
            </a:r>
            <a:r>
              <a:rPr lang="en-CA" dirty="0" err="1"/>
              <a:t>irure</a:t>
            </a:r>
            <a:r>
              <a:rPr lang="en-CA" dirty="0"/>
              <a:t> dolor in </a:t>
            </a:r>
            <a:r>
              <a:rPr lang="en-CA" dirty="0" err="1"/>
              <a:t>reprehenderit</a:t>
            </a:r>
            <a:r>
              <a:rPr lang="en-CA" dirty="0"/>
              <a:t> in </a:t>
            </a:r>
            <a:r>
              <a:rPr lang="en-CA" dirty="0" err="1"/>
              <a:t>voluptate</a:t>
            </a:r>
            <a:r>
              <a:rPr lang="en-CA" dirty="0"/>
              <a:t> </a:t>
            </a:r>
            <a:r>
              <a:rPr lang="en-CA" dirty="0" err="1"/>
              <a:t>velit</a:t>
            </a:r>
            <a:r>
              <a:rPr lang="en-CA" dirty="0"/>
              <a:t> </a:t>
            </a:r>
            <a:r>
              <a:rPr lang="en-CA" dirty="0" err="1"/>
              <a:t>esse</a:t>
            </a:r>
            <a:r>
              <a:rPr lang="en-CA" dirty="0"/>
              <a:t> </a:t>
            </a:r>
            <a:r>
              <a:rPr lang="en-CA" dirty="0" err="1"/>
              <a:t>cillum</a:t>
            </a:r>
            <a:r>
              <a:rPr lang="en-CA" dirty="0"/>
              <a:t> dolore </a:t>
            </a:r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fugiat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 </a:t>
            </a:r>
            <a:r>
              <a:rPr lang="en-CA" dirty="0" err="1"/>
              <a:t>pariatur</a:t>
            </a:r>
            <a:r>
              <a:rPr lang="en-CA" dirty="0"/>
              <a:t>. </a:t>
            </a:r>
            <a:r>
              <a:rPr lang="en-CA" dirty="0" err="1"/>
              <a:t>Excepteur</a:t>
            </a:r>
            <a:r>
              <a:rPr lang="en-CA" dirty="0"/>
              <a:t> </a:t>
            </a:r>
            <a:r>
              <a:rPr lang="en-CA" dirty="0" err="1"/>
              <a:t>sint</a:t>
            </a:r>
            <a:r>
              <a:rPr lang="en-CA" dirty="0"/>
              <a:t> </a:t>
            </a:r>
            <a:r>
              <a:rPr lang="en-CA" dirty="0" err="1"/>
              <a:t>occaecat</a:t>
            </a:r>
            <a:r>
              <a:rPr lang="en-CA" dirty="0"/>
              <a:t> </a:t>
            </a:r>
            <a:r>
              <a:rPr lang="en-CA" dirty="0" err="1"/>
              <a:t>cupidatat</a:t>
            </a:r>
            <a:r>
              <a:rPr lang="en-CA" dirty="0"/>
              <a:t> non </a:t>
            </a:r>
            <a:r>
              <a:rPr lang="en-CA" dirty="0" err="1"/>
              <a:t>proident</a:t>
            </a:r>
            <a:r>
              <a:rPr lang="en-CA" dirty="0"/>
              <a:t>, sunt in culpa qui </a:t>
            </a:r>
            <a:r>
              <a:rPr lang="en-CA" dirty="0" err="1"/>
              <a:t>officia</a:t>
            </a:r>
            <a:r>
              <a:rPr lang="en-CA" dirty="0"/>
              <a:t> </a:t>
            </a:r>
            <a:r>
              <a:rPr lang="en-CA" dirty="0" err="1"/>
              <a:t>deserunt</a:t>
            </a:r>
            <a:r>
              <a:rPr lang="en-CA" dirty="0"/>
              <a:t> </a:t>
            </a:r>
            <a:r>
              <a:rPr lang="en-CA" dirty="0" err="1"/>
              <a:t>mollit</a:t>
            </a:r>
            <a:r>
              <a:rPr lang="en-CA" dirty="0"/>
              <a:t> </a:t>
            </a:r>
            <a:r>
              <a:rPr lang="en-CA" dirty="0" err="1"/>
              <a:t>anim</a:t>
            </a:r>
            <a:r>
              <a:rPr lang="en-CA" dirty="0"/>
              <a:t> id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laborum</a:t>
            </a:r>
            <a:r>
              <a:rPr lang="en-CA" dirty="0"/>
              <a:t>.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274E4F7-ABE8-863A-83E2-F4D30AA90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35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2CF8E-1A4C-DF70-A001-D00BD6870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Gilroy ExtraBold" pitchFamily="2" charset="77"/>
              </a:rPr>
              <a:t>Slide Title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9150528-E7BA-07AD-6BA3-5E8123A527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370158"/>
              </p:ext>
            </p:extLst>
          </p:nvPr>
        </p:nvGraphicFramePr>
        <p:xfrm>
          <a:off x="945126" y="1690688"/>
          <a:ext cx="10301748" cy="4461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Graphic 6">
            <a:extLst>
              <a:ext uri="{FF2B5EF4-FFF2-40B4-BE49-F238E27FC236}">
                <a16:creationId xmlns:a16="http://schemas.microsoft.com/office/drawing/2014/main" id="{3FFFE556-CA47-D8BE-5907-759E6408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45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2CF8E-1A4C-DF70-A001-D00BD6870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Gilroy ExtraBold" pitchFamily="2" charset="77"/>
              </a:rPr>
              <a:t>Slide Title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CE4E883-44A6-11DD-FEB1-6F5610C539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1824118"/>
              </p:ext>
            </p:extLst>
          </p:nvPr>
        </p:nvGraphicFramePr>
        <p:xfrm>
          <a:off x="2032000" y="1690688"/>
          <a:ext cx="8128000" cy="4447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Graphic 5">
            <a:extLst>
              <a:ext uri="{FF2B5EF4-FFF2-40B4-BE49-F238E27FC236}">
                <a16:creationId xmlns:a16="http://schemas.microsoft.com/office/drawing/2014/main" id="{5C0FD455-3557-F09C-8C66-EE0A0F010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68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2CF8E-1A4C-DF70-A001-D00BD6870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Gilroy ExtraBold" pitchFamily="2" charset="77"/>
              </a:rPr>
              <a:t>Slide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6668D70-2E52-9306-F62B-2E3981CC6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42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F4E0-F1FE-A1F9-8B78-3D52E7523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Gilroy Bold" pitchFamily="2" charset="77"/>
              </a:rPr>
              <a:t>Slide Title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A8F2302-677D-CC5E-4EFF-BE8113DBC7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0213" r="1"/>
          <a:stretch/>
        </p:blipFill>
        <p:spPr>
          <a:xfrm>
            <a:off x="6096000" y="0"/>
            <a:ext cx="6256240" cy="6977397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C673E5-B455-57C5-EBC9-40AF2CE42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CA" dirty="0"/>
              <a:t>Lorem ipsum dolor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sed do </a:t>
            </a:r>
            <a:r>
              <a:rPr lang="en-CA" dirty="0" err="1"/>
              <a:t>eiusmod</a:t>
            </a:r>
            <a:r>
              <a:rPr lang="en-CA" dirty="0"/>
              <a:t> </a:t>
            </a:r>
            <a:r>
              <a:rPr lang="en-CA" dirty="0" err="1"/>
              <a:t>tempor</a:t>
            </a:r>
            <a:r>
              <a:rPr lang="en-CA" dirty="0"/>
              <a:t> </a:t>
            </a:r>
            <a:r>
              <a:rPr lang="en-CA" dirty="0" err="1"/>
              <a:t>incididunt</a:t>
            </a:r>
            <a:r>
              <a:rPr lang="en-CA" dirty="0"/>
              <a:t> </a:t>
            </a:r>
            <a:r>
              <a:rPr lang="en-CA" dirty="0" err="1"/>
              <a:t>ut</a:t>
            </a:r>
            <a:r>
              <a:rPr lang="en-CA" dirty="0"/>
              <a:t> labore et dolore magna </a:t>
            </a:r>
            <a:r>
              <a:rPr lang="en-CA" dirty="0" err="1"/>
              <a:t>aliqua</a:t>
            </a:r>
            <a:r>
              <a:rPr lang="en-CA" dirty="0"/>
              <a:t>. Ut </a:t>
            </a:r>
            <a:r>
              <a:rPr lang="en-CA" dirty="0" err="1"/>
              <a:t>enim</a:t>
            </a:r>
            <a:r>
              <a:rPr lang="en-CA" dirty="0"/>
              <a:t> ad minim </a:t>
            </a:r>
            <a:r>
              <a:rPr lang="en-CA" dirty="0" err="1"/>
              <a:t>veniam</a:t>
            </a:r>
            <a:r>
              <a:rPr lang="en-CA" dirty="0"/>
              <a:t>, </a:t>
            </a:r>
            <a:r>
              <a:rPr lang="en-CA" dirty="0" err="1"/>
              <a:t>quis</a:t>
            </a:r>
            <a:r>
              <a:rPr lang="en-CA" dirty="0"/>
              <a:t> </a:t>
            </a:r>
            <a:r>
              <a:rPr lang="en-CA" dirty="0" err="1"/>
              <a:t>nostrud</a:t>
            </a:r>
            <a:r>
              <a:rPr lang="en-CA" dirty="0"/>
              <a:t> exercitation </a:t>
            </a:r>
            <a:r>
              <a:rPr lang="en-CA" dirty="0" err="1"/>
              <a:t>ullamco</a:t>
            </a:r>
            <a:r>
              <a:rPr lang="en-CA" dirty="0"/>
              <a:t> </a:t>
            </a:r>
            <a:r>
              <a:rPr lang="en-CA" dirty="0" err="1"/>
              <a:t>laboris</a:t>
            </a:r>
            <a:r>
              <a:rPr lang="en-CA" dirty="0"/>
              <a:t> nisi </a:t>
            </a:r>
            <a:r>
              <a:rPr lang="en-CA" dirty="0" err="1"/>
              <a:t>ut</a:t>
            </a:r>
            <a:r>
              <a:rPr lang="en-CA" dirty="0"/>
              <a:t> </a:t>
            </a:r>
            <a:r>
              <a:rPr lang="en-CA" dirty="0" err="1"/>
              <a:t>aliquip</a:t>
            </a:r>
            <a:r>
              <a:rPr lang="en-CA" dirty="0"/>
              <a:t> ex </a:t>
            </a:r>
            <a:r>
              <a:rPr lang="en-CA" dirty="0" err="1"/>
              <a:t>ea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consequat</a:t>
            </a:r>
            <a:r>
              <a:rPr lang="en-CA" dirty="0"/>
              <a:t>. Duis </a:t>
            </a:r>
            <a:r>
              <a:rPr lang="en-CA" dirty="0" err="1"/>
              <a:t>aute</a:t>
            </a:r>
            <a:r>
              <a:rPr lang="en-CA" dirty="0"/>
              <a:t> </a:t>
            </a:r>
            <a:r>
              <a:rPr lang="en-CA" dirty="0" err="1"/>
              <a:t>irure</a:t>
            </a:r>
            <a:r>
              <a:rPr lang="en-CA" dirty="0"/>
              <a:t> dolor in </a:t>
            </a:r>
            <a:r>
              <a:rPr lang="en-CA" dirty="0" err="1"/>
              <a:t>reprehenderit</a:t>
            </a:r>
            <a:r>
              <a:rPr lang="en-CA" dirty="0"/>
              <a:t> in </a:t>
            </a:r>
            <a:r>
              <a:rPr lang="en-CA" dirty="0" err="1"/>
              <a:t>voluptate</a:t>
            </a:r>
            <a:r>
              <a:rPr lang="en-CA" dirty="0"/>
              <a:t> </a:t>
            </a:r>
            <a:r>
              <a:rPr lang="en-CA" dirty="0" err="1"/>
              <a:t>velit</a:t>
            </a:r>
            <a:r>
              <a:rPr lang="en-CA" dirty="0"/>
              <a:t> </a:t>
            </a:r>
            <a:r>
              <a:rPr lang="en-CA" dirty="0" err="1"/>
              <a:t>esse</a:t>
            </a:r>
            <a:r>
              <a:rPr lang="en-CA" dirty="0"/>
              <a:t> </a:t>
            </a:r>
            <a:r>
              <a:rPr lang="en-CA" dirty="0" err="1"/>
              <a:t>cillum</a:t>
            </a:r>
            <a:r>
              <a:rPr lang="en-CA" dirty="0"/>
              <a:t> dolore </a:t>
            </a:r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fugiat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 </a:t>
            </a:r>
            <a:r>
              <a:rPr lang="en-CA" dirty="0" err="1"/>
              <a:t>pariatur</a:t>
            </a:r>
            <a:r>
              <a:rPr lang="en-CA" dirty="0"/>
              <a:t>. </a:t>
            </a:r>
            <a:r>
              <a:rPr lang="en-CA" dirty="0" err="1"/>
              <a:t>Excepteur</a:t>
            </a:r>
            <a:r>
              <a:rPr lang="en-CA" dirty="0"/>
              <a:t> </a:t>
            </a:r>
            <a:r>
              <a:rPr lang="en-CA" dirty="0" err="1"/>
              <a:t>sint</a:t>
            </a:r>
            <a:r>
              <a:rPr lang="en-CA" dirty="0"/>
              <a:t> </a:t>
            </a:r>
            <a:r>
              <a:rPr lang="en-CA" dirty="0" err="1"/>
              <a:t>occaecat</a:t>
            </a:r>
            <a:r>
              <a:rPr lang="en-CA" dirty="0"/>
              <a:t> </a:t>
            </a:r>
            <a:r>
              <a:rPr lang="en-CA" dirty="0" err="1"/>
              <a:t>cupidatat</a:t>
            </a:r>
            <a:r>
              <a:rPr lang="en-CA" dirty="0"/>
              <a:t> non </a:t>
            </a:r>
            <a:r>
              <a:rPr lang="en-CA" dirty="0" err="1"/>
              <a:t>proident</a:t>
            </a:r>
            <a:r>
              <a:rPr lang="en-CA" dirty="0"/>
              <a:t>, sunt in culpa qui </a:t>
            </a:r>
            <a:r>
              <a:rPr lang="en-CA" dirty="0" err="1"/>
              <a:t>officia</a:t>
            </a:r>
            <a:r>
              <a:rPr lang="en-CA" dirty="0"/>
              <a:t> </a:t>
            </a:r>
            <a:r>
              <a:rPr lang="en-CA" dirty="0" err="1"/>
              <a:t>deserunt</a:t>
            </a:r>
            <a:r>
              <a:rPr lang="en-CA" dirty="0"/>
              <a:t> </a:t>
            </a:r>
            <a:r>
              <a:rPr lang="en-CA" dirty="0" err="1"/>
              <a:t>mollit</a:t>
            </a:r>
            <a:r>
              <a:rPr lang="en-CA" dirty="0"/>
              <a:t> </a:t>
            </a:r>
            <a:r>
              <a:rPr lang="en-CA" dirty="0" err="1"/>
              <a:t>anim</a:t>
            </a:r>
            <a:r>
              <a:rPr lang="en-CA" dirty="0"/>
              <a:t> id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laborum</a:t>
            </a:r>
            <a:r>
              <a:rPr lang="en-CA" dirty="0"/>
              <a:t>.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0E19B34-9432-4BFF-CCF8-619ACAACC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37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F4E0-F1FE-A1F9-8B78-3D52E7523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9888" y="568007"/>
            <a:ext cx="3932237" cy="1600200"/>
          </a:xfrm>
        </p:spPr>
        <p:txBody>
          <a:bodyPr/>
          <a:lstStyle/>
          <a:p>
            <a:r>
              <a:rPr lang="en-US" b="1" dirty="0">
                <a:latin typeface="Gilroy Bold" pitchFamily="2" charset="77"/>
              </a:rPr>
              <a:t>Slide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C673E5-B455-57C5-EBC9-40AF2CE42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19888" y="2168207"/>
            <a:ext cx="3932237" cy="3811588"/>
          </a:xfrm>
        </p:spPr>
        <p:txBody>
          <a:bodyPr/>
          <a:lstStyle/>
          <a:p>
            <a:r>
              <a:rPr lang="en-CA" dirty="0"/>
              <a:t>Lorem ipsum dolor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adipiscing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sed do </a:t>
            </a:r>
            <a:r>
              <a:rPr lang="en-CA" dirty="0" err="1"/>
              <a:t>eiusmod</a:t>
            </a:r>
            <a:r>
              <a:rPr lang="en-CA" dirty="0"/>
              <a:t> </a:t>
            </a:r>
            <a:r>
              <a:rPr lang="en-CA" dirty="0" err="1"/>
              <a:t>tempor</a:t>
            </a:r>
            <a:r>
              <a:rPr lang="en-CA" dirty="0"/>
              <a:t> </a:t>
            </a:r>
            <a:r>
              <a:rPr lang="en-CA" dirty="0" err="1"/>
              <a:t>incididunt</a:t>
            </a:r>
            <a:r>
              <a:rPr lang="en-CA" dirty="0"/>
              <a:t> </a:t>
            </a:r>
            <a:r>
              <a:rPr lang="en-CA" dirty="0" err="1"/>
              <a:t>ut</a:t>
            </a:r>
            <a:r>
              <a:rPr lang="en-CA" dirty="0"/>
              <a:t> labore et dolore magna </a:t>
            </a:r>
            <a:r>
              <a:rPr lang="en-CA" dirty="0" err="1"/>
              <a:t>aliqua</a:t>
            </a:r>
            <a:r>
              <a:rPr lang="en-CA" dirty="0"/>
              <a:t>. Ut </a:t>
            </a:r>
            <a:r>
              <a:rPr lang="en-CA" dirty="0" err="1"/>
              <a:t>enim</a:t>
            </a:r>
            <a:r>
              <a:rPr lang="en-CA" dirty="0"/>
              <a:t> ad minim </a:t>
            </a:r>
            <a:r>
              <a:rPr lang="en-CA" dirty="0" err="1"/>
              <a:t>veniam</a:t>
            </a:r>
            <a:r>
              <a:rPr lang="en-CA" dirty="0"/>
              <a:t>, </a:t>
            </a:r>
            <a:r>
              <a:rPr lang="en-CA" dirty="0" err="1"/>
              <a:t>quis</a:t>
            </a:r>
            <a:r>
              <a:rPr lang="en-CA" dirty="0"/>
              <a:t> </a:t>
            </a:r>
            <a:r>
              <a:rPr lang="en-CA" dirty="0" err="1"/>
              <a:t>nostrud</a:t>
            </a:r>
            <a:r>
              <a:rPr lang="en-CA" dirty="0"/>
              <a:t> exercitation </a:t>
            </a:r>
            <a:r>
              <a:rPr lang="en-CA" dirty="0" err="1"/>
              <a:t>ullamco</a:t>
            </a:r>
            <a:r>
              <a:rPr lang="en-CA" dirty="0"/>
              <a:t> </a:t>
            </a:r>
            <a:r>
              <a:rPr lang="en-CA" dirty="0" err="1"/>
              <a:t>laboris</a:t>
            </a:r>
            <a:r>
              <a:rPr lang="en-CA" dirty="0"/>
              <a:t> nisi </a:t>
            </a:r>
            <a:r>
              <a:rPr lang="en-CA" dirty="0" err="1"/>
              <a:t>ut</a:t>
            </a:r>
            <a:r>
              <a:rPr lang="en-CA" dirty="0"/>
              <a:t> </a:t>
            </a:r>
            <a:r>
              <a:rPr lang="en-CA" dirty="0" err="1"/>
              <a:t>aliquip</a:t>
            </a:r>
            <a:r>
              <a:rPr lang="en-CA" dirty="0"/>
              <a:t> ex </a:t>
            </a:r>
            <a:r>
              <a:rPr lang="en-CA" dirty="0" err="1"/>
              <a:t>ea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consequat</a:t>
            </a:r>
            <a:r>
              <a:rPr lang="en-CA" dirty="0"/>
              <a:t>. Duis </a:t>
            </a:r>
            <a:r>
              <a:rPr lang="en-CA" dirty="0" err="1"/>
              <a:t>aute</a:t>
            </a:r>
            <a:r>
              <a:rPr lang="en-CA" dirty="0"/>
              <a:t> </a:t>
            </a:r>
            <a:r>
              <a:rPr lang="en-CA" dirty="0" err="1"/>
              <a:t>irure</a:t>
            </a:r>
            <a:r>
              <a:rPr lang="en-CA" dirty="0"/>
              <a:t> dolor in </a:t>
            </a:r>
            <a:r>
              <a:rPr lang="en-CA" dirty="0" err="1"/>
              <a:t>reprehenderit</a:t>
            </a:r>
            <a:r>
              <a:rPr lang="en-CA" dirty="0"/>
              <a:t> in </a:t>
            </a:r>
            <a:r>
              <a:rPr lang="en-CA" dirty="0" err="1"/>
              <a:t>voluptate</a:t>
            </a:r>
            <a:r>
              <a:rPr lang="en-CA" dirty="0"/>
              <a:t> </a:t>
            </a:r>
            <a:r>
              <a:rPr lang="en-CA" dirty="0" err="1"/>
              <a:t>velit</a:t>
            </a:r>
            <a:r>
              <a:rPr lang="en-CA" dirty="0"/>
              <a:t> </a:t>
            </a:r>
            <a:r>
              <a:rPr lang="en-CA" dirty="0" err="1"/>
              <a:t>esse</a:t>
            </a:r>
            <a:r>
              <a:rPr lang="en-CA" dirty="0"/>
              <a:t> </a:t>
            </a:r>
            <a:r>
              <a:rPr lang="en-CA" dirty="0" err="1"/>
              <a:t>cillum</a:t>
            </a:r>
            <a:r>
              <a:rPr lang="en-CA" dirty="0"/>
              <a:t> dolore </a:t>
            </a:r>
            <a:r>
              <a:rPr lang="en-CA" dirty="0" err="1"/>
              <a:t>eu</a:t>
            </a:r>
            <a:r>
              <a:rPr lang="en-CA" dirty="0"/>
              <a:t> </a:t>
            </a:r>
            <a:r>
              <a:rPr lang="en-CA" dirty="0" err="1"/>
              <a:t>fugiat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 </a:t>
            </a:r>
            <a:r>
              <a:rPr lang="en-CA" dirty="0" err="1"/>
              <a:t>pariatur</a:t>
            </a:r>
            <a:r>
              <a:rPr lang="en-CA" dirty="0"/>
              <a:t>. </a:t>
            </a:r>
            <a:r>
              <a:rPr lang="en-CA" dirty="0" err="1"/>
              <a:t>Excepteur</a:t>
            </a:r>
            <a:r>
              <a:rPr lang="en-CA" dirty="0"/>
              <a:t> </a:t>
            </a:r>
            <a:r>
              <a:rPr lang="en-CA" dirty="0" err="1"/>
              <a:t>sint</a:t>
            </a:r>
            <a:r>
              <a:rPr lang="en-CA" dirty="0"/>
              <a:t> </a:t>
            </a:r>
            <a:r>
              <a:rPr lang="en-CA" dirty="0" err="1"/>
              <a:t>occaecat</a:t>
            </a:r>
            <a:r>
              <a:rPr lang="en-CA" dirty="0"/>
              <a:t> </a:t>
            </a:r>
            <a:r>
              <a:rPr lang="en-CA" dirty="0" err="1"/>
              <a:t>cupidatat</a:t>
            </a:r>
            <a:r>
              <a:rPr lang="en-CA" dirty="0"/>
              <a:t> non </a:t>
            </a:r>
            <a:r>
              <a:rPr lang="en-CA" dirty="0" err="1"/>
              <a:t>proident</a:t>
            </a:r>
            <a:r>
              <a:rPr lang="en-CA" dirty="0"/>
              <a:t>, sunt in culpa qui </a:t>
            </a:r>
            <a:r>
              <a:rPr lang="en-CA" dirty="0" err="1"/>
              <a:t>officia</a:t>
            </a:r>
            <a:r>
              <a:rPr lang="en-CA" dirty="0"/>
              <a:t> </a:t>
            </a:r>
            <a:r>
              <a:rPr lang="en-CA" dirty="0" err="1"/>
              <a:t>deserunt</a:t>
            </a:r>
            <a:r>
              <a:rPr lang="en-CA" dirty="0"/>
              <a:t> </a:t>
            </a:r>
            <a:r>
              <a:rPr lang="en-CA" dirty="0" err="1"/>
              <a:t>mollit</a:t>
            </a:r>
            <a:r>
              <a:rPr lang="en-CA" dirty="0"/>
              <a:t> </a:t>
            </a:r>
            <a:r>
              <a:rPr lang="en-CA" dirty="0" err="1"/>
              <a:t>anim</a:t>
            </a:r>
            <a:r>
              <a:rPr lang="en-CA" dirty="0"/>
              <a:t> id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laborum</a:t>
            </a:r>
            <a:r>
              <a:rPr lang="en-CA" dirty="0"/>
              <a:t>.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0E19B34-9432-4BFF-CCF8-619ACAACC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3800" y="5979795"/>
            <a:ext cx="609600" cy="609600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9BD7298-BA21-D3CA-8233-9990CD143D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b="5920"/>
          <a:stretch/>
        </p:blipFill>
        <p:spPr>
          <a:xfrm>
            <a:off x="0" y="1"/>
            <a:ext cx="6018213" cy="6858000"/>
          </a:xfrm>
        </p:spPr>
      </p:pic>
    </p:spTree>
    <p:extLst>
      <p:ext uri="{BB962C8B-B14F-4D97-AF65-F5344CB8AC3E}">
        <p14:creationId xmlns:p14="http://schemas.microsoft.com/office/powerpoint/2010/main" val="760213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NM">
      <a:dk1>
        <a:srgbClr val="E1722D"/>
      </a:dk1>
      <a:lt1>
        <a:srgbClr val="FCECDC"/>
      </a:lt1>
      <a:dk2>
        <a:srgbClr val="2C5282"/>
      </a:dk2>
      <a:lt2>
        <a:srgbClr val="E2F1F3"/>
      </a:lt2>
      <a:accent1>
        <a:srgbClr val="EBAF82"/>
      </a:accent1>
      <a:accent2>
        <a:srgbClr val="036F7F"/>
      </a:accent2>
      <a:accent3>
        <a:srgbClr val="E2702D"/>
      </a:accent3>
      <a:accent4>
        <a:srgbClr val="2E5282"/>
      </a:accent4>
      <a:accent5>
        <a:srgbClr val="EBAD81"/>
      </a:accent5>
      <a:accent6>
        <a:srgbClr val="E2702F"/>
      </a:accent6>
      <a:hlink>
        <a:srgbClr val="036F80"/>
      </a:hlink>
      <a:folHlink>
        <a:srgbClr val="2E528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6C2AC023-1051-E54A-9A4A-9251EED31D6F}" vid="{90B01C73-062D-5647-B537-725A01277B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415</Words>
  <Application>Microsoft Macintosh PowerPoint</Application>
  <PresentationFormat>Widescreen</PresentationFormat>
  <Paragraphs>19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Gilroy</vt:lpstr>
      <vt:lpstr>Gilroy Black</vt:lpstr>
      <vt:lpstr>Gilroy Bold</vt:lpstr>
      <vt:lpstr>Gilroy ExtraBold</vt:lpstr>
      <vt:lpstr>Gilroy Light</vt:lpstr>
      <vt:lpstr>Office Theme</vt:lpstr>
      <vt:lpstr>Presentation Title</vt:lpstr>
      <vt:lpstr>Section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Krista Meckelborg</dc:creator>
  <cp:lastModifiedBy>Krista Meckelborg</cp:lastModifiedBy>
  <cp:revision>1</cp:revision>
  <dcterms:created xsi:type="dcterms:W3CDTF">2024-06-04T20:12:45Z</dcterms:created>
  <dcterms:modified xsi:type="dcterms:W3CDTF">2024-06-04T22:00:01Z</dcterms:modified>
</cp:coreProperties>
</file>